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660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87662" autoAdjust="0"/>
  </p:normalViewPr>
  <p:slideViewPr>
    <p:cSldViewPr>
      <p:cViewPr varScale="1">
        <p:scale>
          <a:sx n="100" d="100"/>
          <a:sy n="100" d="100"/>
        </p:scale>
        <p:origin x="294" y="42"/>
      </p:cViewPr>
      <p:guideLst>
        <p:guide orient="horz" pos="214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1.emf"  /></Relationships>
</file>

<file path=ppt/drawings/_rels/vmlDrawing10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11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12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13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14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2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3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4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5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6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7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8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drawings/_rels/vmlDrawing9.vml.rels><?xml version="1.0" encoding="UTF-8" standalone="yes" ?><Relationships xmlns="http://schemas.openxmlformats.org/package/2006/relationships"><Relationship Id="rId1" Type="http://schemas.openxmlformats.org/officeDocument/2006/relationships/image" Target="../media/image3.emf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4A8A72E-7B8A-42F9-936F-F91732034D08}" type="datetime1">
              <a:rPr lang="ko-KR" altLang="en-US"/>
              <a:pPr lvl="0">
                <a:defRPr/>
              </a:pPr>
              <a:t>2020-07-09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77FFE52-F02F-4746-A607-C90654E7137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7630925-9DA9-4F1A-B22C-734772D1C897}" type="datetime1">
              <a:rPr lang="ko-KR" altLang="en-US"/>
              <a:pPr lvl="0">
                <a:defRPr/>
              </a:pPr>
              <a:t>2020-07-09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2641D6-0535-4D49-AFE1-BCF474FFCC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348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82439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① 게임 배경 변경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② 보석의 사이즈를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사이즈에 비례하게 변경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③ 보석의 색상의 범위를 지정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④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의 모양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사이즈 변경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⑤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사이즈가 증가에 따라 보석의 사이즈도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비례하게 증가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⑥ </a:t>
            </a: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이 벽에 부딪히면 튕겨 나오게 변경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/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/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① 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배경음악 추가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② 시작화면 추가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③ 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보드 추가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-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점수 판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생명 판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 cell Size</a:t>
            </a:r>
            <a:endParaRPr lang="en-US" altLang="ko-KR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④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폭탄 생성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⑤ 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화면에 있는 폭탄 또는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보석이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전부 사라지면 새로 생성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⑥ 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폭탄을 먹을 시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</a:t>
            </a: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생명 감소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</a:t>
            </a: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kumimoji="0" lang="en-US" altLang="ko-KR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kumimoji="0" lang="ko-KR" altLang="en-US" sz="12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의 크기 감소</a:t>
            </a:r>
            <a:endParaRPr kumimoji="0" lang="ko-KR" altLang="en-US" sz="120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⑦ 폭탄의 사이즈를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사이즈에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 비례하게 변경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⑧ 게임 종료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- cell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의 사이즈가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20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미만일 때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- life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가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0</a:t>
            </a: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일 때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⑨ 게임 종료 시 첫 화면으로 돌아가</a:t>
            </a:r>
            <a:endParaRPr lang="ko-KR" altLang="en-US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</a:t>
            </a:r>
            <a:r>
              <a:rPr lang="en-US" altLang="ko-KR" sz="12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restart</a:t>
            </a:r>
            <a:endParaRPr lang="en-US" altLang="ko-KR" sz="12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332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47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11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kumimoji="0" lang="ko-KR" altLang="en-US" sz="12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82641D6-0535-4D49-AFE1-BCF474FFCC3E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34658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6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0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3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8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1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6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7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1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0263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0D669-746F-492F-B488-07B7A3624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9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vmlDrawing" Target="../drawings/vmlDrawing1.vml"  /><Relationship Id="rId4" Type="http://schemas.openxmlformats.org/officeDocument/2006/relationships/oleObject" Target="../embeddings/oleObject1.bin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0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9.xml"  /><Relationship Id="rId4" Type="http://schemas.openxmlformats.org/officeDocument/2006/relationships/oleObject" Target="../embeddings/oleObject10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1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10.xml"  /><Relationship Id="rId4" Type="http://schemas.openxmlformats.org/officeDocument/2006/relationships/oleObject" Target="../embeddings/oleObject11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29.png"  /><Relationship Id="rId8" Type="http://schemas.openxmlformats.org/officeDocument/2006/relationships/image" Target="../media/image30.png"  /><Relationship Id="rId9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2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11.xml"  /><Relationship Id="rId4" Type="http://schemas.openxmlformats.org/officeDocument/2006/relationships/oleObject" Target="../embeddings/oleObject12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3.vml"  /><Relationship Id="rId2" Type="http://schemas.openxmlformats.org/officeDocument/2006/relationships/slideLayout" Target="../slideLayouts/slideLayout7.xml"  /><Relationship Id="rId3" Type="http://schemas.openxmlformats.org/officeDocument/2006/relationships/oleObject" Target="../embeddings/oleObject13.bin"  /><Relationship Id="rId4" Type="http://schemas.openxmlformats.org/officeDocument/2006/relationships/image" Target="../media/image3.emf"  /><Relationship Id="rId5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14.vml"  /><Relationship Id="rId2" Type="http://schemas.openxmlformats.org/officeDocument/2006/relationships/tags" Target="../tags/tag1.xml"  /><Relationship Id="rId3" Type="http://schemas.openxmlformats.org/officeDocument/2006/relationships/tags" Target="../tags/tag2.xml"  /><Relationship Id="rId4" Type="http://schemas.openxmlformats.org/officeDocument/2006/relationships/tags" Target="../tags/tag3.xml"  /><Relationship Id="rId5" Type="http://schemas.openxmlformats.org/officeDocument/2006/relationships/slideLayout" Target="../slideLayouts/slideLayout7.xml"  /><Relationship Id="rId6" Type="http://schemas.openxmlformats.org/officeDocument/2006/relationships/oleObject" Target="../embeddings/oleObject14.bin"  /><Relationship Id="rId7" Type="http://schemas.openxmlformats.org/officeDocument/2006/relationships/image" Target="../media/image3.emf"  /><Relationship Id="rId8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2.vml"  /><Relationship Id="rId2" Type="http://schemas.openxmlformats.org/officeDocument/2006/relationships/slideLayout" Target="../slideLayouts/slideLayout7.xml"  /><Relationship Id="rId3" Type="http://schemas.openxmlformats.org/officeDocument/2006/relationships/oleObject" Target="../embeddings/oleObject2.bin"  /><Relationship Id="rId4" Type="http://schemas.openxmlformats.org/officeDocument/2006/relationships/image" Target="../media/image3.emf"  /><Relationship Id="rId5" Type="http://schemas.openxmlformats.org/officeDocument/2006/relationships/image" Target="../media/image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3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2.xml"  /><Relationship Id="rId4" Type="http://schemas.openxmlformats.org/officeDocument/2006/relationships/oleObject" Target="../embeddings/oleObject3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4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3.xml"  /><Relationship Id="rId4" Type="http://schemas.openxmlformats.org/officeDocument/2006/relationships/oleObject" Target="../embeddings/oleObject4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5.vml"  /><Relationship Id="rId10" Type="http://schemas.openxmlformats.org/officeDocument/2006/relationships/image" Target="../media/image12.png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4.xml"  /><Relationship Id="rId4" Type="http://schemas.openxmlformats.org/officeDocument/2006/relationships/oleObject" Target="../embeddings/oleObject5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6.v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5.xml"  /><Relationship Id="rId4" Type="http://schemas.openxmlformats.org/officeDocument/2006/relationships/oleObject" Target="../embeddings/oleObject6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7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6.xml"  /><Relationship Id="rId4" Type="http://schemas.openxmlformats.org/officeDocument/2006/relationships/oleObject" Target="../embeddings/oleObject7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8.vml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7.xml"  /><Relationship Id="rId4" Type="http://schemas.openxmlformats.org/officeDocument/2006/relationships/oleObject" Target="../embeddings/oleObject8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vmlDrawing" Target="../drawings/vmlDrawing9.vml"  /><Relationship Id="rId10" Type="http://schemas.openxmlformats.org/officeDocument/2006/relationships/image" Target="../media/image26.png"  /><Relationship Id="rId2" Type="http://schemas.openxmlformats.org/officeDocument/2006/relationships/slideLayout" Target="../slideLayouts/slideLayout7.xml"  /><Relationship Id="rId3" Type="http://schemas.openxmlformats.org/officeDocument/2006/relationships/notesSlide" Target="../notesSlides/notesSlide8.xml"  /><Relationship Id="rId4" Type="http://schemas.openxmlformats.org/officeDocument/2006/relationships/oleObject" Target="../embeddings/oleObject9.bin"  /><Relationship Id="rId5" Type="http://schemas.openxmlformats.org/officeDocument/2006/relationships/image" Target="../media/image3.emf"  /><Relationship Id="rId6" Type="http://schemas.openxmlformats.org/officeDocument/2006/relationships/image" Target="../media/image4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026" name="think-cell Slide" r:id="rId4" imgW="493" imgH="493" progId="TCLayout.ActiveDocument.1">
              <p:embed/>
            </p:oleObj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5472" y="1355105"/>
            <a:ext cx="5393055" cy="8527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5000" b="1">
                <a:latin typeface="미래엔 '17손글씨 고정 지원체"/>
                <a:ea typeface="미래엔 '17손글씨 고정 지원체"/>
              </a:rPr>
              <a:t>JAVA GUI Project</a:t>
            </a:r>
            <a:endParaRPr lang="en-US" altLang="ko-KR" sz="5000" b="1">
              <a:latin typeface="미래엔 '17손글씨 고정 지원체"/>
              <a:ea typeface="미래엔 '17손글씨 고정 지원체"/>
            </a:endParaRPr>
          </a:p>
        </p:txBody>
      </p:sp>
      <p:pic>
        <p:nvPicPr>
          <p:cNvPr id="1044" name="Picture 20" descr="D:\김호영\운영\네이버 포스팅\PPT 템플릿\스누피\KakaoTalk_20190319_165529611.jpg"/>
          <p:cNvPicPr>
            <a:picLocks noChangeAspect="1" noChangeArrowheads="1"/>
          </p:cNvPicPr>
          <p:nvPr/>
        </p:nvPicPr>
        <p:blipFill rotWithShape="1">
          <a:blip r:embed="rId5"/>
          <a:srcRect l="15750" t="28490" r="18140" b="27910"/>
          <a:stretch>
            <a:fillRect/>
          </a:stretch>
        </p:blipFill>
        <p:spPr>
          <a:xfrm flipH="1">
            <a:off x="3563886" y="3484407"/>
            <a:ext cx="2016224" cy="2364837"/>
          </a:xfrm>
          <a:prstGeom prst="rect">
            <a:avLst/>
          </a:prstGeom>
          <a:noFill/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2019-12-19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EC0D669-746F-492F-B488-07B7A3624F7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2. </a:t>
            </a:r>
            <a:r>
              <a:rPr lang="ko-KR" altLang="en-US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추가 </a:t>
            </a: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5536" y="679790"/>
            <a:ext cx="5966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⑥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화면에 있는 폭탄 또는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보석이 전부 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사라지면 새로 생성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026290"/>
            <a:ext cx="6657975" cy="20859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7200" y="3112265"/>
            <a:ext cx="6419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⑦ 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폭탄을 먹을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시 생명 감소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의 크기 감소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54" y="3481597"/>
            <a:ext cx="63627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55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2. </a:t>
            </a:r>
            <a:r>
              <a:rPr lang="ko-KR" altLang="en-US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추가 </a:t>
            </a: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0896" y="761290"/>
            <a:ext cx="6553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⑧ 게임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종료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: cell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의 사이즈가 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20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미만일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때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 life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가 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일 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62" y="2591459"/>
            <a:ext cx="5100067" cy="27754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62" y="1218623"/>
            <a:ext cx="7067550" cy="8858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0896" y="2126895"/>
            <a:ext cx="5833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⑨ 게임 종료 시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종료화면으로 돌아가 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restart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/>
          <a:srcRect r="27641"/>
          <a:stretch/>
        </p:blipFill>
        <p:spPr>
          <a:xfrm>
            <a:off x="4789301" y="2645040"/>
            <a:ext cx="4107570" cy="19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2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2. </a:t>
            </a:r>
            <a:r>
              <a:rPr lang="ko-KR" altLang="en-US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추가 </a:t>
            </a: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lang="ko-KR" altLang="en-US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lang="ko-KR" altLang="en-US" sz="280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0896" y="761290"/>
            <a:ext cx="6553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⑩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Panel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변경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–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게임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Panel, 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종료 </a:t>
            </a:r>
            <a:r>
              <a:rPr lang="en-US" altLang="ko-KR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Panel</a:t>
            </a:r>
            <a:endParaRPr lang="ko-KR" altLang="en-US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37" y="1284510"/>
            <a:ext cx="6194763" cy="3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23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think-cell Slide" r:id="rId3" imgW="493" imgH="493" progId="TCLayout.ActiveDocument.1">
                  <p:embed/>
                </p:oleObj>
              </mc:Choice>
              <mc:Fallback>
                <p:oleObj name="think-cell Slide" r:id="rId3" imgW="493" imgH="493" progId="TCLayout.ActiveDocument.1">
                  <p:embed/>
                  <p:pic>
                    <p:nvPicPr>
                      <p:cNvPr id="0" name="Picture 1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100" b="0" i="0" u="none" strike="noStrike" kern="1200" cap="none" spc="0" normalizeH="0" baseline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27" name="TextBox 2"/>
          <p:cNvSpPr txBox="1"/>
          <p:nvPr/>
        </p:nvSpPr>
        <p:spPr>
          <a:xfrm>
            <a:off x="251519" y="251535"/>
            <a:ext cx="87814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출처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3528" y="1074509"/>
            <a:ext cx="8496944" cy="42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배경사진 </a:t>
            </a:r>
            <a:r>
              <a:rPr lang="en-US" altLang="ko-KR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https://pixabay.com/ko/illustrations/%EC%9D%BC%EC%B6%9C-%EC%84%A0%EC%85%8B-%EC%83%89%EC%83%81-%EB%B0%B0%EA%B2%BD-%EC%83%89-1030593/</a:t>
            </a:r>
          </a:p>
          <a:p>
            <a:pPr>
              <a:spcBef>
                <a:spcPct val="0"/>
              </a:spcBef>
              <a:defRPr/>
            </a:pPr>
            <a:endParaRPr lang="ko-KR" altLang="en-US" sz="21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버튼 아이콘 </a:t>
            </a:r>
            <a:r>
              <a:rPr lang="en-US" altLang="ko-KR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https://pixabay.com/ko/illustrations/%EA%B5%AC%EB%A6%84-%EC%95%84%EC%9D%B4%EC%BD%98-%EC%BB%B4%ED%93%A8%ED%84%B0-2013196/</a:t>
            </a:r>
          </a:p>
          <a:p>
            <a:pPr>
              <a:spcBef>
                <a:spcPct val="0"/>
              </a:spcBef>
              <a:defRPr/>
            </a:pPr>
            <a:endParaRPr lang="en-US" altLang="ko-KR" sz="210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배경음악 </a:t>
            </a:r>
            <a:r>
              <a:rPr lang="en-US" altLang="ko-KR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-</a:t>
            </a:r>
            <a:r>
              <a:rPr lang="ko-KR" altLang="en-US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https://incompetech.com/music/royalty-free/index.html?isrc=USUAN1100377 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210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148924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think-cell Slide" r:id="rId6" imgW="493" imgH="493" progId="TCLayout.ActiveDocument.1">
                  <p:embed/>
                </p:oleObj>
              </mc:Choice>
              <mc:Fallback>
                <p:oleObj name="think-cell Slide" r:id="rId6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1763689" y="3042034"/>
            <a:ext cx="3849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0070C0"/>
                </a:solidFill>
                <a:latin typeface="미래엔 '17손글씨 고정 지원체" pitchFamily="50" charset="-127"/>
                <a:ea typeface="미래엔 '17손글씨 고정 지원체" pitchFamily="50" charset="-127"/>
              </a:rPr>
              <a:t>THANK YOU :)</a:t>
            </a:r>
            <a:endParaRPr lang="ko-KR" altLang="en-US" sz="4400" b="1" dirty="0">
              <a:solidFill>
                <a:srgbClr val="0070C0"/>
              </a:solidFill>
              <a:latin typeface="미래엔 '17손글씨 고정 지원체" pitchFamily="50" charset="-127"/>
              <a:ea typeface="미래엔 '17손글씨 고정 지원체" pitchFamily="50" charset="-127"/>
            </a:endParaRPr>
          </a:p>
        </p:txBody>
      </p:sp>
      <p:sp>
        <p:nvSpPr>
          <p:cNvPr id="18" name="직사각형 17"/>
          <p:cNvSpPr/>
          <p:nvPr>
            <p:custDataLst>
              <p:tags r:id="rId4"/>
            </p:custDataLst>
          </p:nvPr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16" name="Picture 20" descr="C:\Users\renovo\Desktop\운영\네이버 포스팅\PPT 템플릿\스누피\스누피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62" y="2460744"/>
            <a:ext cx="1384074" cy="193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8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think-cell Slide" r:id="rId3" imgW="493" imgH="493" progId="TCLayout.ActiveDocument.1">
                  <p:embed/>
                </p:oleObj>
              </mc:Choice>
              <mc:Fallback>
                <p:oleObj name="think-cell Slide" r:id="rId3" imgW="493" imgH="493" progId="TCLayout.ActiveDocument.1">
                  <p:embed/>
                  <p:pic>
                    <p:nvPicPr>
                      <p:cNvPr id="0" name="Picture 4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19871" y="1340768"/>
            <a:ext cx="2304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0070C0"/>
                </a:solidFill>
                <a:latin typeface="미래엔 '17손글씨 고정 지원체"/>
                <a:ea typeface="미래엔 '17손글씨 고정 지원체"/>
              </a:rPr>
              <a:t>INDEX</a:t>
            </a:r>
            <a:endParaRPr lang="ko-KR" altLang="en-US" sz="4800" b="1">
              <a:solidFill>
                <a:srgbClr val="0070C0"/>
              </a:solidFill>
              <a:latin typeface="미래엔 '17손글씨 고정 지원체"/>
              <a:ea typeface="미래엔 '17손글씨 고정 지원체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2529" y="3540837"/>
            <a:ext cx="15166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미래엔 '17손글씨 고정 지원체"/>
                <a:ea typeface="미래엔 '17손글씨 고정 지원체"/>
              </a:rPr>
              <a:t>2. </a:t>
            </a:r>
            <a:r>
              <a:rPr lang="ko-KR" altLang="en-US" sz="2000" dirty="0">
                <a:latin typeface="미래엔 '17손글씨 고정 지원체"/>
                <a:ea typeface="미래엔 '17손글씨 고정 지원체"/>
              </a:rPr>
              <a:t>기능 추가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2530" y="2777495"/>
            <a:ext cx="15166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미래엔 '17손글씨 고정 지원체"/>
                <a:ea typeface="미래엔 '17손글씨 고정 지원체"/>
              </a:rPr>
              <a:t>1. </a:t>
            </a:r>
            <a:r>
              <a:rPr lang="ko-KR" altLang="en-US" sz="2000" dirty="0">
                <a:latin typeface="미래엔 '17손글씨 고정 지원체"/>
                <a:ea typeface="미래엔 '17손글씨 고정 지원체"/>
              </a:rPr>
              <a:t>기능 변경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2528" y="4304179"/>
            <a:ext cx="9845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미래엔 '17손글씨 고정 지원체"/>
                <a:ea typeface="미래엔 '17손글씨 고정 지원체"/>
              </a:rPr>
              <a:t>3</a:t>
            </a:r>
            <a:r>
              <a:rPr lang="en-US" altLang="ko-KR" sz="2000" smtClean="0">
                <a:latin typeface="미래엔 '17손글씨 고정 지원체"/>
                <a:ea typeface="미래엔 '17손글씨 고정 지원체"/>
              </a:rPr>
              <a:t>. </a:t>
            </a:r>
            <a:r>
              <a:rPr lang="ko-KR" altLang="en-US" sz="2000" smtClean="0">
                <a:latin typeface="미래엔 '17손글씨 고정 지원체"/>
                <a:ea typeface="미래엔 '17손글씨 고정 지원체"/>
              </a:rPr>
              <a:t>출처</a:t>
            </a:r>
            <a:endParaRPr lang="ko-KR" altLang="en-US" sz="2000" dirty="0">
              <a:latin typeface="미래엔 '17손글씨 고정 지원체"/>
              <a:ea typeface="미래엔 '17손글씨 고정 지원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Picture 4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210346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1. </a:t>
            </a:r>
            <a:r>
              <a:rPr kumimoji="0" lang="ko-KR" altLang="en-US" sz="28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변경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18" y="1026290"/>
            <a:ext cx="7355153" cy="4490942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1. </a:t>
            </a:r>
            <a:r>
              <a:rPr kumimoji="0" lang="ko-KR" altLang="en-US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변경 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kumimoji="0" lang="ko-KR" altLang="en-US" sz="28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TextBox 2"/>
          <p:cNvSpPr txBox="1"/>
          <p:nvPr/>
        </p:nvSpPr>
        <p:spPr>
          <a:xfrm>
            <a:off x="453135" y="952146"/>
            <a:ext cx="175881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① 게임 배경 변경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34" y="1360373"/>
            <a:ext cx="4895850" cy="22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34" y="1706829"/>
            <a:ext cx="5076825" cy="1095375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453134" y="2970345"/>
            <a:ext cx="44710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② 보석의 사이즈를 </a:t>
            </a:r>
            <a:r>
              <a:rPr lang="en-US" altLang="ko-KR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사이즈에 비례하게 변경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134" y="3940087"/>
            <a:ext cx="6734175" cy="1419225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454840" y="3426755"/>
            <a:ext cx="28135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③ 보석의 색상의 범위를 지정</a:t>
            </a:r>
          </a:p>
        </p:txBody>
      </p:sp>
    </p:spTree>
    <p:extLst>
      <p:ext uri="{BB962C8B-B14F-4D97-AF65-F5344CB8AC3E}">
        <p14:creationId xmlns:p14="http://schemas.microsoft.com/office/powerpoint/2010/main" val="817428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1. </a:t>
            </a:r>
            <a:r>
              <a:rPr kumimoji="0" lang="ko-KR" altLang="en-US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변경 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kumimoji="0" lang="ko-KR" altLang="en-US" sz="28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TextBox 2"/>
          <p:cNvSpPr txBox="1"/>
          <p:nvPr/>
        </p:nvSpPr>
        <p:spPr>
          <a:xfrm>
            <a:off x="453135" y="952146"/>
            <a:ext cx="262604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④ </a:t>
            </a:r>
            <a:r>
              <a:rPr lang="en-US" altLang="ko-KR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의 모양</a:t>
            </a:r>
            <a:r>
              <a:rPr lang="en-US" altLang="ko-KR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사이즈 변경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450556" y="2578978"/>
            <a:ext cx="558678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⑤ </a:t>
            </a:r>
            <a:r>
              <a:rPr lang="en-US" altLang="ko-KR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사이즈가 증가에 따라 보석의 사이즈도</a:t>
            </a:r>
            <a:r>
              <a:rPr lang="en-US" altLang="ko-KR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비례하게 증가</a:t>
            </a:r>
          </a:p>
        </p:txBody>
      </p:sp>
      <p:sp>
        <p:nvSpPr>
          <p:cNvPr id="14" name="TextBox 2"/>
          <p:cNvSpPr txBox="1"/>
          <p:nvPr/>
        </p:nvSpPr>
        <p:spPr>
          <a:xfrm>
            <a:off x="448239" y="4665629"/>
            <a:ext cx="387477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⑥ </a:t>
            </a:r>
            <a:r>
              <a:rPr lang="en-US" altLang="ko-KR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이 벽에 부딪히면 튕겨 나오게 변경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34" y="1295130"/>
            <a:ext cx="1409700" cy="266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34" y="1622729"/>
            <a:ext cx="4914900" cy="89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56" y="2931853"/>
            <a:ext cx="7419975" cy="1676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239" y="5035984"/>
            <a:ext cx="71628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2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Picture 1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"/>
          <p:cNvSpPr txBox="1"/>
          <p:nvPr/>
        </p:nvSpPr>
        <p:spPr>
          <a:xfrm>
            <a:off x="251520" y="251535"/>
            <a:ext cx="21499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2. </a:t>
            </a:r>
            <a:r>
              <a:rPr kumimoji="0" lang="ko-KR" altLang="en-US" sz="2800" i="0" u="none" strike="noStrike" kern="1200" cap="none" spc="0" normalizeH="0" baseline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1520" y="1026290"/>
            <a:ext cx="7355153" cy="44909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1520" y="1028776"/>
            <a:ext cx="7351080" cy="44884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49484" y="1026290"/>
            <a:ext cx="7355152" cy="44909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9484" y="1031453"/>
            <a:ext cx="7359581" cy="44936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49484" y="1026072"/>
            <a:ext cx="7359581" cy="449902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42" y="1022657"/>
            <a:ext cx="7363317" cy="4495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. </a:t>
            </a:r>
            <a:r>
              <a:rPr kumimoji="0" lang="ko-KR" altLang="en-US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추가 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kumimoji="0" lang="ko-KR" altLang="en-US" sz="28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2"/>
          <p:cNvSpPr txBox="1"/>
          <p:nvPr/>
        </p:nvSpPr>
        <p:spPr>
          <a:xfrm>
            <a:off x="453135" y="952146"/>
            <a:ext cx="169790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6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① 배경음악 추가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35" y="1290701"/>
            <a:ext cx="7247725" cy="45497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35" y="5947108"/>
            <a:ext cx="44291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05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1. </a:t>
            </a:r>
            <a:r>
              <a:rPr kumimoji="0" lang="ko-KR" altLang="en-US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변경 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kumimoji="0" lang="ko-KR" altLang="en-US" sz="28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06" y="1026290"/>
            <a:ext cx="5383041" cy="380637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536" y="679790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② 시작화면 추가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505" y="4831160"/>
            <a:ext cx="5383041" cy="18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6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Select="1"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5496" y="0"/>
            <a:ext cx="9073007" cy="6853511"/>
          </a:xfrm>
          <a:prstGeom prst="rect">
            <a:avLst/>
          </a:prstGeom>
          <a:noFill/>
          <a:ln w="1270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"/>
          <p:cNvSpPr txBox="1"/>
          <p:nvPr/>
        </p:nvSpPr>
        <p:spPr>
          <a:xfrm>
            <a:off x="251518" y="251535"/>
            <a:ext cx="31373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2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. </a:t>
            </a:r>
            <a:r>
              <a:rPr kumimoji="0" lang="ko-KR" altLang="en-US" sz="2800" i="0" u="none" strike="noStrike" kern="1200" cap="none" spc="0" normalizeH="0" baseline="0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기능 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추가 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(</a:t>
            </a:r>
            <a:r>
              <a:rPr kumimoji="0" lang="ko-KR" altLang="en-US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코드</a:t>
            </a:r>
            <a:r>
              <a:rPr kumimoji="0" lang="en-US" altLang="ko-KR" sz="2800" i="0" u="none" strike="noStrike" kern="1200" cap="none" spc="0" normalizeH="0" baseline="0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)</a:t>
            </a:r>
            <a:endParaRPr kumimoji="0" lang="ko-KR" altLang="en-US" sz="2800" i="0" u="none" strike="noStrike" kern="1200" cap="none" spc="0" normalizeH="0" baseline="0" dirty="0">
              <a:solidFill>
                <a:srgbClr val="000000"/>
              </a:solidFill>
              <a:latin typeface="함초롬바탕"/>
              <a:ea typeface="함초롬바탕"/>
              <a:cs typeface="함초롬바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21680" t="11620" r="18090"/>
          <a:stretch>
            <a:fillRect/>
          </a:stretch>
        </p:blipFill>
        <p:spPr>
          <a:xfrm>
            <a:off x="7380312" y="5266631"/>
            <a:ext cx="1494233" cy="158417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2019-12-19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D669-746F-492F-B488-07B7A3624F7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47" y="1438603"/>
            <a:ext cx="5762625" cy="15144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3847" y="77475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③ 보드 추가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   -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점수 판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 생명 판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, cell Size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4203" y="3007699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④ 폭탄 생성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1" y="5587343"/>
            <a:ext cx="3250704" cy="800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41" y="3344516"/>
            <a:ext cx="5689531" cy="22360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378" y="5587344"/>
            <a:ext cx="3612010" cy="8001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798068" y="3011064"/>
            <a:ext cx="4950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⑤ 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폭탄의 사이즈를 </a:t>
            </a:r>
            <a:r>
              <a:rPr lang="en-US" altLang="ko-KR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cell</a:t>
            </a:r>
            <a:r>
              <a:rPr lang="ko-KR" altLang="en-US" dirty="0" smtClean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사이즈에 비례하게 </a:t>
            </a:r>
            <a:r>
              <a:rPr lang="ko-KR" altLang="en-US" dirty="0">
                <a:solidFill>
                  <a:srgbClr val="000000"/>
                </a:solidFill>
                <a:latin typeface="함초롬바탕"/>
                <a:ea typeface="함초롬바탕"/>
                <a:cs typeface="함초롬바탕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925082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o5vY5wrBU.YQIT4o8IC9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RihYIOZYUe2Y4hUHbynIg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403</ep:Words>
  <ep:PresentationFormat>화면 슬라이드 쇼(4:3)</ep:PresentationFormat>
  <ep:Paragraphs>103</ep:Paragraphs>
  <ep:Slides>14</ep:Slides>
  <ep:Notes>11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함초롬바탕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2019-03-19T07:58:16.000</dcterms:created>
  <cp:lastModifiedBy>dplqs</cp:lastModifiedBy>
  <dcterms:modified xsi:type="dcterms:W3CDTF">2020-07-09T13:41:05.024</dcterms:modified>
  <cp:revision>68</cp:revision>
  <dc:title>PowerPoint 프레젠테이션</dc:title>
  <cp:version>1000.0000.01</cp:version>
</cp:coreProperties>
</file>